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3"/>
  </p:notesMasterIdLst>
  <p:sldIdLst>
    <p:sldId id="256" r:id="rId5"/>
    <p:sldId id="293" r:id="rId6"/>
    <p:sldId id="291" r:id="rId7"/>
    <p:sldId id="280" r:id="rId8"/>
    <p:sldId id="283" r:id="rId9"/>
    <p:sldId id="294" r:id="rId10"/>
    <p:sldId id="281" r:id="rId11"/>
    <p:sldId id="282" r:id="rId12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44" autoAdjust="0"/>
    <p:restoredTop sz="94680" autoAdjust="0"/>
  </p:normalViewPr>
  <p:slideViewPr>
    <p:cSldViewPr>
      <p:cViewPr varScale="1">
        <p:scale>
          <a:sx n="97" d="100"/>
          <a:sy n="97" d="100"/>
        </p:scale>
        <p:origin x="141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6E350-4BDD-4FCB-8258-4EF043EEA819}" type="datetimeFigureOut">
              <a:rPr lang="cs-CZ" smtClean="0"/>
              <a:pPr/>
              <a:t>02.02.20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89837-4F65-46BC-8BC9-520D15CBB73A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11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4A92F-5132-49D0-B914-6E21C5C9B8DA}" type="slidenum">
              <a:rPr lang="cs-CZ" smtClean="0">
                <a:solidFill>
                  <a:prstClr val="black"/>
                </a:solidFill>
              </a:rPr>
              <a:pPr/>
              <a:t>2</a:t>
            </a:fld>
            <a:endParaRPr lang="cs-CZ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71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4A92F-5132-49D0-B914-6E21C5C9B8DA}" type="slidenum">
              <a:rPr lang="cs-CZ" smtClean="0">
                <a:solidFill>
                  <a:prstClr val="black"/>
                </a:solidFill>
              </a:rPr>
              <a:pPr/>
              <a:t>3</a:t>
            </a:fld>
            <a:endParaRPr lang="cs-CZ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829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4A92F-5132-49D0-B914-6E21C5C9B8DA}" type="slidenum">
              <a:rPr lang="cs-CZ" smtClean="0">
                <a:solidFill>
                  <a:prstClr val="black"/>
                </a:solidFill>
              </a:rPr>
              <a:pPr/>
              <a:t>4</a:t>
            </a:fld>
            <a:endParaRPr lang="cs-CZ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934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4A92F-5132-49D0-B914-6E21C5C9B8DA}" type="slidenum">
              <a:rPr lang="cs-CZ" smtClean="0">
                <a:solidFill>
                  <a:prstClr val="black"/>
                </a:solidFill>
              </a:rPr>
              <a:pPr/>
              <a:t>5</a:t>
            </a:fld>
            <a:endParaRPr lang="cs-CZ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448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683568" y="3886200"/>
            <a:ext cx="7088832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89F68-0077-4CCB-B164-9FA512971226}" type="datetime1">
              <a:rPr lang="cs-CZ" smtClean="0"/>
              <a:pPr/>
              <a:t>02.02.20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43AD-B776-4FBA-B324-CCB161653B13}" type="slidenum">
              <a:rPr lang="cs-CZ" smtClean="0"/>
              <a:pPr/>
              <a:t>‹#›</a:t>
            </a:fld>
            <a:endParaRPr lang="cs-CZ"/>
          </a:p>
        </p:txBody>
      </p:sp>
      <p:pic>
        <p:nvPicPr>
          <p:cNvPr id="9" name="Obráze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553" y="692696"/>
            <a:ext cx="6104447" cy="6165304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1" y="550800"/>
            <a:ext cx="4916018" cy="1435490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072800" y="2107678"/>
            <a:ext cx="2483854" cy="151552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38160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381600"/>
            <a:ext cx="5111750" cy="5745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544400"/>
            <a:ext cx="3008313" cy="4582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2BDC-D9D3-4458-B01B-5E830F0D013B}" type="datetime1">
              <a:rPr lang="cs-CZ" smtClean="0"/>
              <a:pPr/>
              <a:t>02.02.20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43AD-B776-4FBA-B324-CCB161653B13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E7DC5-0D0D-4576-ADB4-FE5F714A1E0B}" type="datetime1">
              <a:rPr lang="cs-CZ" smtClean="0"/>
              <a:pPr/>
              <a:t>02.02.20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43AD-B776-4FBA-B324-CCB161653B13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104F0-D360-4368-811D-E8B29B3A8131}" type="datetime1">
              <a:rPr lang="cs-CZ" smtClean="0"/>
              <a:pPr/>
              <a:t>02.02.20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43AD-B776-4FBA-B324-CCB161653B13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381600"/>
            <a:ext cx="2057400" cy="5742000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381600"/>
            <a:ext cx="6019800" cy="5742000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4480-44CC-44DA-B824-A62880EC46D0}" type="datetime1">
              <a:rPr lang="cs-CZ" smtClean="0"/>
              <a:pPr/>
              <a:t>02.02.20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43AD-B776-4FBA-B324-CCB161653B13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AEFFB-2865-4030-ADE1-6700F9F941AB}" type="datetime1">
              <a:rPr lang="cs-CZ" smtClean="0"/>
              <a:pPr/>
              <a:t>02.02.20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43AD-B776-4FBA-B324-CCB161653B13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ooter of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165DB-1FE6-4218-ADFC-352102F9E8F1}" type="datetime1">
              <a:rPr lang="cs-CZ" smtClean="0"/>
              <a:pPr/>
              <a:t>02.02.20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43AD-B776-4FBA-B324-CCB161653B13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710000"/>
            <a:ext cx="4038600" cy="441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710000"/>
            <a:ext cx="4038600" cy="441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38C8-F58F-4B0F-8F01-C810387EE292}" type="datetime1">
              <a:rPr lang="cs-CZ" smtClean="0"/>
              <a:pPr/>
              <a:t>02.02.20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43AD-B776-4FBA-B324-CCB161653B13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710000"/>
            <a:ext cx="5198400" cy="216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799600" y="1710000"/>
            <a:ext cx="2880000" cy="216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38C8-F58F-4B0F-8F01-C810387EE292}" type="datetime1">
              <a:rPr lang="cs-CZ" smtClean="0"/>
              <a:pPr/>
              <a:t>02.02.20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43AD-B776-4FBA-B324-CCB161653B13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8" name="Zástupný symbol pro obsah 2"/>
          <p:cNvSpPr>
            <a:spLocks noGrp="1"/>
          </p:cNvSpPr>
          <p:nvPr>
            <p:ph sz="half" idx="13"/>
          </p:nvPr>
        </p:nvSpPr>
        <p:spPr>
          <a:xfrm>
            <a:off x="457200" y="4021200"/>
            <a:ext cx="8229600" cy="210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710000"/>
            <a:ext cx="5198400" cy="216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799600" y="1710000"/>
            <a:ext cx="2880000" cy="216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38C8-F58F-4B0F-8F01-C810387EE292}" type="datetime1">
              <a:rPr lang="cs-CZ" smtClean="0"/>
              <a:pPr/>
              <a:t>02.02.20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43AD-B776-4FBA-B324-CCB161653B13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8" name="Zástupný symbol pro obsah 2"/>
          <p:cNvSpPr>
            <a:spLocks noGrp="1"/>
          </p:cNvSpPr>
          <p:nvPr>
            <p:ph sz="half" idx="13"/>
          </p:nvPr>
        </p:nvSpPr>
        <p:spPr>
          <a:xfrm>
            <a:off x="3488400" y="4021200"/>
            <a:ext cx="5198400" cy="216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9" name="Zástupný symbol pro obsah 3"/>
          <p:cNvSpPr>
            <a:spLocks noGrp="1"/>
          </p:cNvSpPr>
          <p:nvPr>
            <p:ph sz="half" idx="14"/>
          </p:nvPr>
        </p:nvSpPr>
        <p:spPr>
          <a:xfrm>
            <a:off x="457200" y="4021200"/>
            <a:ext cx="2880000" cy="216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41600"/>
            <a:ext cx="4040188" cy="640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282400"/>
            <a:ext cx="4040188" cy="384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6416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282400"/>
            <a:ext cx="4041775" cy="384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423FB-3BE4-43BD-8FCA-634C393B8188}" type="datetime1">
              <a:rPr lang="cs-CZ" smtClean="0"/>
              <a:pPr/>
              <a:t>02.02.20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43AD-B776-4FBA-B324-CCB161653B13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DF51D-F376-441B-AB77-E50ABD11AC85}" type="datetime1">
              <a:rPr lang="cs-CZ" smtClean="0"/>
              <a:pPr/>
              <a:t>02.02.20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43AD-B776-4FBA-B324-CCB161653B13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537B-91AA-4D7D-A302-97C565961761}" type="datetime1">
              <a:rPr lang="cs-CZ" smtClean="0"/>
              <a:pPr/>
              <a:t>02.02.20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43AD-B776-4FBA-B324-CCB161653B13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381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710000"/>
            <a:ext cx="8229600" cy="441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7BC74-7800-466B-AE00-370A81429029}" type="datetime1">
              <a:rPr lang="cs-CZ" smtClean="0"/>
              <a:pPr/>
              <a:t>02.02.20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B43AD-B776-4FBA-B324-CCB161653B13}" type="slidenum">
              <a:rPr lang="cs-CZ" smtClean="0"/>
              <a:pPr/>
              <a:t>‹#›</a:t>
            </a:fld>
            <a:endParaRPr lang="cs-CZ"/>
          </a:p>
        </p:txBody>
      </p:sp>
      <p:pic>
        <p:nvPicPr>
          <p:cNvPr id="9" name="Obrázek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993" y="4221088"/>
            <a:ext cx="2607838" cy="2633836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" y="-464400"/>
            <a:ext cx="1955374" cy="119307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>
    <p:fade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CCEEE8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CCEEE8"/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CCEEE8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CCEEE8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CCEEE8"/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Vývoj </a:t>
            </a:r>
            <a:r>
              <a:rPr lang="cs-CZ" b="1" dirty="0" err="1"/>
              <a:t>multiplayerové</a:t>
            </a:r>
            <a:r>
              <a:rPr lang="cs-CZ" b="1" dirty="0"/>
              <a:t> webové hry za využití </a:t>
            </a:r>
            <a:r>
              <a:rPr lang="cs-CZ" b="1" dirty="0" err="1"/>
              <a:t>frameworku</a:t>
            </a:r>
            <a:r>
              <a:rPr lang="cs-CZ" b="1" dirty="0"/>
              <a:t> </a:t>
            </a:r>
            <a:r>
              <a:rPr lang="cs-CZ" b="1" dirty="0" err="1"/>
              <a:t>Phaser</a:t>
            </a:r>
            <a:endParaRPr lang="cs-CZ" b="1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683568" y="3886200"/>
            <a:ext cx="7772400" cy="2567136"/>
          </a:xfrm>
        </p:spPr>
        <p:txBody>
          <a:bodyPr>
            <a:normAutofit fontScale="92500"/>
          </a:bodyPr>
          <a:lstStyle/>
          <a:p>
            <a:r>
              <a:rPr lang="cs-CZ" dirty="0">
                <a:solidFill>
                  <a:schemeClr val="tx1"/>
                </a:solidFill>
              </a:rPr>
              <a:t>Autor práce: Ondřej Hanuš</a:t>
            </a:r>
          </a:p>
          <a:p>
            <a:r>
              <a:rPr lang="cs-CZ" dirty="0">
                <a:solidFill>
                  <a:schemeClr val="tx1"/>
                </a:solidFill>
              </a:rPr>
              <a:t>Vedoucí </a:t>
            </a:r>
            <a:r>
              <a:rPr lang="cs-CZ" dirty="0" err="1">
                <a:solidFill>
                  <a:schemeClr val="tx1"/>
                </a:solidFill>
              </a:rPr>
              <a:t>práce:Ing</a:t>
            </a:r>
            <a:r>
              <a:rPr lang="cs-CZ" dirty="0">
                <a:solidFill>
                  <a:schemeClr val="tx1"/>
                </a:solidFill>
              </a:rPr>
              <a:t>. et Ing. Stanislav Vojíř, Ph.D.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r>
              <a:rPr lang="cs-CZ" sz="2400" dirty="0">
                <a:solidFill>
                  <a:schemeClr val="tx1"/>
                </a:solidFill>
              </a:rPr>
              <a:t>Obor studia: Aplikovaná informatika</a:t>
            </a:r>
          </a:p>
          <a:p>
            <a:r>
              <a:rPr lang="cs-CZ" sz="2400" dirty="0">
                <a:solidFill>
                  <a:schemeClr val="tx1"/>
                </a:solidFill>
              </a:rPr>
              <a:t>Datum obhajoby: 4.2.2020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Téma – webové hry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4464000" y="6309320"/>
            <a:ext cx="288032" cy="365125"/>
          </a:xfrm>
        </p:spPr>
        <p:txBody>
          <a:bodyPr/>
          <a:lstStyle/>
          <a:p>
            <a:fld id="{E54B522B-179C-4B87-BFAB-463B4A98A3A3}" type="slidenum">
              <a:rPr lang="cs-CZ" smtClean="0">
                <a:solidFill>
                  <a:srgbClr val="220023"/>
                </a:solidFill>
              </a:rPr>
              <a:pPr/>
              <a:t>2</a:t>
            </a:fld>
            <a:endParaRPr lang="cs-CZ" dirty="0">
              <a:solidFill>
                <a:srgbClr val="22002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14C702-09FF-174D-8D10-4CA6F8F71ED4}"/>
              </a:ext>
            </a:extLst>
          </p:cNvPr>
          <p:cNvSpPr txBox="1"/>
          <p:nvPr/>
        </p:nvSpPr>
        <p:spPr>
          <a:xfrm>
            <a:off x="971600" y="1903517"/>
            <a:ext cx="62646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Nezávislé</a:t>
            </a:r>
            <a:r>
              <a:rPr lang="en-US" sz="3200" dirty="0"/>
              <a:t> </a:t>
            </a:r>
            <a:r>
              <a:rPr lang="en-US" sz="3200" dirty="0" err="1"/>
              <a:t>na</a:t>
            </a:r>
            <a:r>
              <a:rPr lang="en-US" sz="3200" dirty="0"/>
              <a:t> </a:t>
            </a:r>
            <a:r>
              <a:rPr lang="en-US" sz="3200" dirty="0" err="1"/>
              <a:t>platformě</a:t>
            </a:r>
            <a:r>
              <a:rPr lang="en-US" sz="3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Jednoduchá</a:t>
            </a:r>
            <a:r>
              <a:rPr lang="en-US" sz="3200" dirty="0"/>
              <a:t> </a:t>
            </a:r>
            <a:r>
              <a:rPr lang="en-US" sz="3200" dirty="0" err="1"/>
              <a:t>implementace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Dostupnost</a:t>
            </a:r>
            <a:endParaRPr lang="en-US" sz="3200" dirty="0"/>
          </a:p>
          <a:p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E2F636-60CE-B84E-9C7E-26A197E5C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31" y="4233564"/>
            <a:ext cx="3690233" cy="207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6491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Téma – Herní </a:t>
            </a:r>
            <a:r>
              <a:rPr lang="cs-CZ" dirty="0" err="1"/>
              <a:t>frameworky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4464000" y="6309320"/>
            <a:ext cx="288032" cy="365125"/>
          </a:xfrm>
        </p:spPr>
        <p:txBody>
          <a:bodyPr/>
          <a:lstStyle/>
          <a:p>
            <a:fld id="{E54B522B-179C-4B87-BFAB-463B4A98A3A3}" type="slidenum">
              <a:rPr lang="cs-CZ" smtClean="0">
                <a:solidFill>
                  <a:srgbClr val="220023"/>
                </a:solidFill>
              </a:rPr>
              <a:pPr/>
              <a:t>3</a:t>
            </a:fld>
            <a:endParaRPr lang="cs-CZ" dirty="0">
              <a:solidFill>
                <a:srgbClr val="220023"/>
              </a:solidFill>
            </a:endParaRPr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F2DD4C3-B460-694A-B8DD-FA0FDA84F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5876" y="1645867"/>
            <a:ext cx="2232248" cy="2040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223345-0AD2-6043-936A-4C0B856D5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924" y="4647235"/>
            <a:ext cx="1260152" cy="12601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1B3D18-4833-BB42-8204-F34EF82C1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3407601"/>
            <a:ext cx="1698945" cy="1698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34C97F-5CD1-CE40-97BA-BD722DBE5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647" y="303787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4984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Cíl</a:t>
            </a:r>
            <a:r>
              <a:rPr lang="en-US" dirty="0"/>
              <a:t> </a:t>
            </a:r>
            <a:r>
              <a:rPr lang="en-US" dirty="0" err="1"/>
              <a:t>práce</a:t>
            </a:r>
            <a:endParaRPr lang="cs-CZ" b="1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Návrh</a:t>
            </a:r>
            <a:r>
              <a:rPr lang="en-US" sz="2400" dirty="0"/>
              <a:t> a </a:t>
            </a:r>
            <a:r>
              <a:rPr lang="en-US" sz="2400" dirty="0" err="1"/>
              <a:t>vývoj</a:t>
            </a:r>
            <a:r>
              <a:rPr lang="en-US" sz="2400" dirty="0"/>
              <a:t> </a:t>
            </a:r>
            <a:r>
              <a:rPr lang="en-US" sz="2400" dirty="0" err="1"/>
              <a:t>multiplayerové</a:t>
            </a:r>
            <a:r>
              <a:rPr lang="en-US" sz="2400" dirty="0"/>
              <a:t> </a:t>
            </a:r>
            <a:r>
              <a:rPr lang="en-US" sz="2400" dirty="0" err="1"/>
              <a:t>hry</a:t>
            </a:r>
            <a:r>
              <a:rPr lang="en-US" sz="2400" dirty="0"/>
              <a:t> za </a:t>
            </a:r>
            <a:r>
              <a:rPr lang="en-US" sz="2400" dirty="0" err="1"/>
              <a:t>pomoci</a:t>
            </a:r>
            <a:r>
              <a:rPr lang="en-US" sz="2400" dirty="0"/>
              <a:t> </a:t>
            </a:r>
            <a:r>
              <a:rPr lang="en-US" sz="2400" dirty="0" err="1"/>
              <a:t>frameworku</a:t>
            </a:r>
            <a:r>
              <a:rPr lang="en-US" sz="2400" dirty="0"/>
              <a:t> Phaser</a:t>
            </a:r>
          </a:p>
          <a:p>
            <a:r>
              <a:rPr lang="en-US" sz="2400" dirty="0" err="1"/>
              <a:t>Návrh</a:t>
            </a:r>
            <a:r>
              <a:rPr lang="en-US" sz="2400" dirty="0"/>
              <a:t> </a:t>
            </a:r>
            <a:r>
              <a:rPr lang="en-US" sz="2400" dirty="0" err="1"/>
              <a:t>řešení</a:t>
            </a:r>
            <a:r>
              <a:rPr lang="en-US" sz="2400" dirty="0"/>
              <a:t> </a:t>
            </a:r>
            <a:r>
              <a:rPr lang="en-US" sz="2400" dirty="0" err="1"/>
              <a:t>hry</a:t>
            </a:r>
            <a:r>
              <a:rPr lang="en-US" sz="2400" dirty="0"/>
              <a:t> v </a:t>
            </a:r>
            <a:r>
              <a:rPr lang="en-US" sz="2400" dirty="0" err="1"/>
              <a:t>čistém</a:t>
            </a:r>
            <a:r>
              <a:rPr lang="en-US" sz="2400" dirty="0"/>
              <a:t> </a:t>
            </a:r>
            <a:r>
              <a:rPr lang="en-US" sz="2400" dirty="0" err="1"/>
              <a:t>javascriptu</a:t>
            </a:r>
            <a:r>
              <a:rPr lang="en-US" sz="2400" dirty="0"/>
              <a:t> a </a:t>
            </a:r>
            <a:r>
              <a:rPr lang="en-US" sz="2400" dirty="0" err="1"/>
              <a:t>jeho</a:t>
            </a:r>
            <a:r>
              <a:rPr lang="en-US" sz="2400" dirty="0"/>
              <a:t> </a:t>
            </a:r>
            <a:r>
              <a:rPr lang="en-US" sz="2400" dirty="0" err="1"/>
              <a:t>porovnání</a:t>
            </a:r>
            <a:r>
              <a:rPr lang="en-US" sz="2400" dirty="0"/>
              <a:t> s </a:t>
            </a:r>
            <a:r>
              <a:rPr lang="en-US" sz="2400" dirty="0" err="1"/>
              <a:t>frameworkem</a:t>
            </a:r>
            <a:r>
              <a:rPr lang="en-US" sz="2400" dirty="0"/>
              <a:t> </a:t>
            </a:r>
            <a:r>
              <a:rPr lang="en-US" sz="2400" dirty="0" err="1"/>
              <a:t>Phaserem</a:t>
            </a:r>
            <a:endParaRPr lang="en-US" sz="2400" dirty="0"/>
          </a:p>
          <a:p>
            <a:pPr marL="0" indent="0">
              <a:buNone/>
            </a:pPr>
            <a:endParaRPr lang="cs-CZ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cs-CZ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4464000" y="6309320"/>
            <a:ext cx="288032" cy="365125"/>
          </a:xfrm>
        </p:spPr>
        <p:txBody>
          <a:bodyPr/>
          <a:lstStyle/>
          <a:p>
            <a:fld id="{E54B522B-179C-4B87-BFAB-463B4A98A3A3}" type="slidenum">
              <a:rPr lang="cs-CZ" smtClean="0">
                <a:solidFill>
                  <a:srgbClr val="220023"/>
                </a:solidFill>
              </a:rPr>
              <a:pPr/>
              <a:t>4</a:t>
            </a:fld>
            <a:endParaRPr lang="cs-CZ" dirty="0">
              <a:solidFill>
                <a:srgbClr val="2200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6249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Výsledky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B050"/>
              </a:buClr>
            </a:pPr>
            <a:r>
              <a:rPr lang="cs-CZ" sz="2400" dirty="0"/>
              <a:t>Funkční hra</a:t>
            </a:r>
          </a:p>
          <a:p>
            <a:pPr>
              <a:buClr>
                <a:srgbClr val="00B050"/>
              </a:buClr>
            </a:pPr>
            <a:r>
              <a:rPr lang="cs-CZ" sz="2400" dirty="0"/>
              <a:t>Porovnání tvorby hry v JS a </a:t>
            </a:r>
            <a:r>
              <a:rPr lang="cs-CZ" sz="2400" dirty="0" err="1"/>
              <a:t>frameworku</a:t>
            </a:r>
            <a:r>
              <a:rPr lang="cs-CZ" sz="2400" dirty="0"/>
              <a:t> </a:t>
            </a:r>
            <a:r>
              <a:rPr lang="cs-CZ" sz="2400" dirty="0" err="1"/>
              <a:t>Phaser</a:t>
            </a:r>
            <a:endParaRPr lang="cs-CZ" sz="2400" dirty="0"/>
          </a:p>
          <a:p>
            <a:pPr marL="0" indent="0">
              <a:buNone/>
            </a:pPr>
            <a:endParaRPr lang="cs-CZ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cs-CZ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4464000" y="6309320"/>
            <a:ext cx="288032" cy="365125"/>
          </a:xfrm>
        </p:spPr>
        <p:txBody>
          <a:bodyPr/>
          <a:lstStyle/>
          <a:p>
            <a:fld id="{E54B522B-179C-4B87-BFAB-463B4A98A3A3}" type="slidenum">
              <a:rPr lang="cs-CZ" smtClean="0">
                <a:solidFill>
                  <a:srgbClr val="220023"/>
                </a:solidFill>
              </a:rPr>
              <a:pPr/>
              <a:t>5</a:t>
            </a:fld>
            <a:endParaRPr lang="cs-CZ" dirty="0">
              <a:solidFill>
                <a:srgbClr val="22002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9D1DB-FF23-1A43-9AAF-10B25DAD1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376793"/>
            <a:ext cx="5352282" cy="27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8166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73B3-B92B-6A45-A980-FEF3E75F4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2F169-0BCF-8F46-962D-7818AD073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Znalosti</a:t>
            </a:r>
            <a:endParaRPr lang="en-US" dirty="0"/>
          </a:p>
          <a:p>
            <a:r>
              <a:rPr lang="en-US" dirty="0" err="1"/>
              <a:t>Rychlost</a:t>
            </a:r>
            <a:r>
              <a:rPr lang="en-US" dirty="0"/>
              <a:t> </a:t>
            </a:r>
            <a:r>
              <a:rPr lang="en-US" dirty="0" err="1"/>
              <a:t>vývoje</a:t>
            </a:r>
            <a:r>
              <a:rPr lang="en-US" dirty="0"/>
              <a:t> </a:t>
            </a:r>
          </a:p>
          <a:p>
            <a:r>
              <a:rPr lang="en-US" dirty="0" err="1"/>
              <a:t>Účel</a:t>
            </a:r>
            <a:endParaRPr lang="en-US" dirty="0"/>
          </a:p>
          <a:p>
            <a:r>
              <a:rPr lang="en-US" dirty="0" err="1"/>
              <a:t>Podpora</a:t>
            </a:r>
            <a:r>
              <a:rPr lang="en-US" dirty="0"/>
              <a:t>/</a:t>
            </a:r>
            <a:r>
              <a:rPr lang="en-US" dirty="0" err="1"/>
              <a:t>dostupné</a:t>
            </a:r>
            <a:r>
              <a:rPr lang="en-US" dirty="0"/>
              <a:t> </a:t>
            </a:r>
            <a:r>
              <a:rPr lang="en-US" dirty="0" err="1"/>
              <a:t>informace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9AAED-4160-1B4D-A887-B5BFE9032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43AD-B776-4FBA-B324-CCB161653B13}" type="slidenum">
              <a:rPr lang="cs-CZ" smtClean="0"/>
              <a:pPr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66696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Vlastní </a:t>
            </a:r>
            <a:r>
              <a:rPr lang="en-US" b="1" dirty="0"/>
              <a:t>p</a:t>
            </a:r>
            <a:r>
              <a:rPr lang="cs-CZ" b="1" dirty="0" err="1"/>
              <a:t>řínos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B050"/>
              </a:buClr>
            </a:pPr>
            <a:r>
              <a:rPr lang="cs-CZ" sz="2400" dirty="0"/>
              <a:t>Co jsem udělal doopravdy já?</a:t>
            </a:r>
          </a:p>
          <a:p>
            <a:pPr>
              <a:buClr>
                <a:srgbClr val="00B050"/>
              </a:buClr>
            </a:pPr>
            <a:r>
              <a:rPr lang="cs-CZ" sz="2400" dirty="0"/>
              <a:t>V čem je práce přínosná?</a:t>
            </a:r>
          </a:p>
          <a:p>
            <a:endParaRPr lang="cs-CZ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779912" y="6321735"/>
            <a:ext cx="936104" cy="504056"/>
          </a:xfrm>
        </p:spPr>
        <p:txBody>
          <a:bodyPr/>
          <a:lstStyle/>
          <a:p>
            <a:fld id="{48C91427-5868-4149-B2C1-D6E320F7210C}" type="slidenum">
              <a:rPr lang="cs-CZ" smtClean="0">
                <a:solidFill>
                  <a:schemeClr val="tx1"/>
                </a:solidFill>
              </a:rPr>
              <a:pPr/>
              <a:t>7</a:t>
            </a:fld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8179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Závěr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B050"/>
              </a:buClr>
            </a:pPr>
            <a:r>
              <a:rPr lang="cs-CZ" sz="2400" dirty="0"/>
              <a:t>Shrnutí výsledků.</a:t>
            </a:r>
          </a:p>
          <a:p>
            <a:pPr>
              <a:buClr>
                <a:srgbClr val="00B050"/>
              </a:buClr>
            </a:pPr>
            <a:r>
              <a:rPr lang="cs-CZ" sz="2400" dirty="0"/>
              <a:t>Co se podařilo a co se nepodařilo (případně proč)?</a:t>
            </a:r>
          </a:p>
          <a:p>
            <a:pPr>
              <a:buClr>
                <a:srgbClr val="00B050"/>
              </a:buClr>
            </a:pPr>
            <a:r>
              <a:rPr lang="cs-CZ" sz="2400" dirty="0"/>
              <a:t>Jak by se dalo ve výzkumu pokračovat?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779912" y="6353944"/>
            <a:ext cx="936104" cy="504056"/>
          </a:xfrm>
        </p:spPr>
        <p:txBody>
          <a:bodyPr/>
          <a:lstStyle/>
          <a:p>
            <a:fld id="{48C91427-5868-4149-B2C1-D6E320F7210C}" type="slidenum">
              <a:rPr lang="cs-CZ" smtClean="0">
                <a:solidFill>
                  <a:schemeClr val="tx1"/>
                </a:solidFill>
              </a:rPr>
              <a:pPr/>
              <a:t>8</a:t>
            </a:fld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88550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FIS_EN_43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_CZ_43_new" id="{136620B1-EC5C-48F4-9466-889091338B34}" vid="{90E627DE-EC6E-44B2-916C-F07A4E1BC0E1}"/>
    </a:ext>
  </a:extLst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5EAD61CDED85140BF5B934B48DD3484" ma:contentTypeVersion="4" ma:contentTypeDescription="Vytvoří nový dokument" ma:contentTypeScope="" ma:versionID="2de6ef998d83c6950bcfa82fd810f98a">
  <xsd:schema xmlns:xsd="http://www.w3.org/2001/XMLSchema" xmlns:xs="http://www.w3.org/2001/XMLSchema" xmlns:p="http://schemas.microsoft.com/office/2006/metadata/properties" xmlns:ns2="7fe71cfb-81ed-4b9d-9a1f-cae1a72b62ba" xmlns:ns3="184be059-f9c1-47a1-baeb-6b78fb5c2cd7" targetNamespace="http://schemas.microsoft.com/office/2006/metadata/properties" ma:root="true" ma:fieldsID="39fcf922e2f9f00aef37f9b9729fc51b" ns2:_="" ns3:_="">
    <xsd:import namespace="7fe71cfb-81ed-4b9d-9a1f-cae1a72b62ba"/>
    <xsd:import namespace="184be059-f9c1-47a1-baeb-6b78fb5c2c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71cfb-81ed-4b9d-9a1f-cae1a72b62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4be059-f9c1-47a1-baeb-6b78fb5c2cd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5B2F62-F918-45A3-84F0-17D660074C4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60E463A-1FDE-4666-96E6-120C3C6885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6EE1F3-B59E-404F-9F30-890CC1A06F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e71cfb-81ed-4b9d-9a1f-cae1a72b62ba"/>
    <ds:schemaRef ds:uri="184be059-f9c1-47a1-baeb-6b78fb5c2c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FIS_CZ_43_new</Template>
  <TotalTime>44</TotalTime>
  <Words>142</Words>
  <Application>Microsoft Macintosh PowerPoint</Application>
  <PresentationFormat>On-screen Show (4:3)</PresentationFormat>
  <Paragraphs>39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FIS_EN_43</vt:lpstr>
      <vt:lpstr>Vývoj multiplayerové webové hry za využití frameworku Phaser</vt:lpstr>
      <vt:lpstr>Téma – webové hry</vt:lpstr>
      <vt:lpstr>Téma – Herní frameworky</vt:lpstr>
      <vt:lpstr>Cíl práce</vt:lpstr>
      <vt:lpstr>Výsledky</vt:lpstr>
      <vt:lpstr>PowerPoint Presentation</vt:lpstr>
      <vt:lpstr>Vlastní přínos</vt:lpstr>
      <vt:lpstr>Závěr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</dc:title>
  <dc:creator>Kristýna Vltavská</dc:creator>
  <cp:lastModifiedBy>Ondřej Hanuš</cp:lastModifiedBy>
  <cp:revision>9</cp:revision>
  <dcterms:created xsi:type="dcterms:W3CDTF">2019-04-23T15:51:03Z</dcterms:created>
  <dcterms:modified xsi:type="dcterms:W3CDTF">2020-02-02T18:53:28Z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0x010100A5EAD61CDED85140BF5B934B48DD3484</vt:lpwstr>
  </property>
</Properties>
</file>